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57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503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75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89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25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22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05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84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618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437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872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4CE90-4F72-4DA6-B2FB-00E04A52A92B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9669F-CA6E-4AF6-BE3A-494A88C54E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86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90500" y="-1682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Crop_image_pix2pix.py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41400" y="1475601"/>
            <a:ext cx="986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Program design to </a:t>
            </a:r>
            <a:r>
              <a:rPr lang="fr-FR" dirty="0" err="1" smtClean="0"/>
              <a:t>crop</a:t>
            </a:r>
            <a:r>
              <a:rPr lang="fr-FR" dirty="0" smtClean="0"/>
              <a:t> an image in </a:t>
            </a:r>
            <a:r>
              <a:rPr lang="fr-FR" dirty="0" err="1" smtClean="0"/>
              <a:t>sub</a:t>
            </a:r>
            <a:r>
              <a:rPr lang="fr-FR" dirty="0" smtClean="0"/>
              <a:t>-images.</a:t>
            </a:r>
          </a:p>
          <a:p>
            <a:endParaRPr lang="fr-FR" dirty="0" smtClean="0"/>
          </a:p>
          <a:p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specify</a:t>
            </a:r>
            <a:r>
              <a:rPr lang="fr-FR" dirty="0" smtClean="0"/>
              <a:t> the position x and y </a:t>
            </a:r>
            <a:r>
              <a:rPr lang="fr-FR" dirty="0" err="1" smtClean="0"/>
              <a:t>where</a:t>
            </a:r>
            <a:r>
              <a:rPr lang="fr-FR" dirty="0" smtClean="0"/>
              <a:t> the input image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crop</a:t>
            </a:r>
            <a:r>
              <a:rPr lang="fr-FR" dirty="0" smtClean="0"/>
              <a:t> and the size of the </a:t>
            </a:r>
            <a:r>
              <a:rPr lang="fr-FR" dirty="0" err="1" smtClean="0"/>
              <a:t>croped</a:t>
            </a:r>
            <a:r>
              <a:rPr lang="fr-FR" dirty="0" smtClean="0"/>
              <a:t> images.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2994243"/>
            <a:ext cx="4148667" cy="31115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448300" y="3352800"/>
            <a:ext cx="309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crop</a:t>
            </a:r>
            <a:r>
              <a:rPr lang="fr-FR" dirty="0" smtClean="0"/>
              <a:t> the input image on the </a:t>
            </a:r>
            <a:r>
              <a:rPr lang="fr-FR" dirty="0" err="1" smtClean="0"/>
              <a:t>left</a:t>
            </a:r>
            <a:r>
              <a:rPr lang="fr-FR" dirty="0" smtClean="0"/>
              <a:t> in 9 </a:t>
            </a:r>
            <a:r>
              <a:rPr lang="fr-FR" dirty="0" err="1" smtClean="0"/>
              <a:t>sub</a:t>
            </a:r>
            <a:r>
              <a:rPr lang="fr-FR" dirty="0" smtClean="0"/>
              <a:t>-images of size 480x352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49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0500" y="-168275"/>
            <a:ext cx="10515600" cy="1325563"/>
          </a:xfrm>
        </p:spPr>
        <p:txBody>
          <a:bodyPr/>
          <a:lstStyle/>
          <a:p>
            <a:r>
              <a:rPr lang="fr-FR" dirty="0" smtClean="0"/>
              <a:t>Crop_image_pix2pix.py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371600"/>
            <a:ext cx="7010400" cy="5257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7900" y="1377950"/>
            <a:ext cx="2997200" cy="2247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406900" y="1384300"/>
            <a:ext cx="2997200" cy="2247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261100" y="1384300"/>
            <a:ext cx="2997200" cy="2247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261100" y="2995613"/>
            <a:ext cx="2997200" cy="22479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406900" y="2989263"/>
            <a:ext cx="2997200" cy="22479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247900" y="2982913"/>
            <a:ext cx="2997200" cy="22479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247900" y="4386262"/>
            <a:ext cx="2997200" cy="22479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4406900" y="4379119"/>
            <a:ext cx="2997200" cy="22479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6261100" y="4386262"/>
            <a:ext cx="2997200" cy="22479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5905500" y="625237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 = [ 0, 330, 640 ]</a:t>
            </a:r>
            <a:endParaRPr lang="fr-FR" dirty="0"/>
          </a:p>
        </p:txBody>
      </p:sp>
      <p:cxnSp>
        <p:nvCxnSpPr>
          <p:cNvPr id="18" name="Connecteur droit 17"/>
          <p:cNvCxnSpPr/>
          <p:nvPr/>
        </p:nvCxnSpPr>
        <p:spPr>
          <a:xfrm flipH="1">
            <a:off x="2247900" y="908050"/>
            <a:ext cx="4222750" cy="4127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>
            <a:off x="4406900" y="908050"/>
            <a:ext cx="2419350" cy="4127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6261100" y="901700"/>
            <a:ext cx="1041400" cy="4191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279400" y="2413000"/>
            <a:ext cx="201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y = [ 0, 250, 488 ]</a:t>
            </a:r>
            <a:endParaRPr lang="fr-FR" dirty="0"/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917575" y="1384300"/>
            <a:ext cx="1270000" cy="109616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 flipV="1">
            <a:off x="1209675" y="2782332"/>
            <a:ext cx="977900" cy="19423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 flipV="1">
            <a:off x="1647825" y="2717246"/>
            <a:ext cx="539750" cy="166901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9510183" y="1381521"/>
            <a:ext cx="8467" cy="22407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 flipV="1">
            <a:off x="6246284" y="1307108"/>
            <a:ext cx="3012016" cy="99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7899400" y="994569"/>
            <a:ext cx="105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480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9518650" y="2192867"/>
            <a:ext cx="79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352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249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90500" y="-168275"/>
            <a:ext cx="10515600" cy="1325563"/>
          </a:xfrm>
        </p:spPr>
        <p:txBody>
          <a:bodyPr/>
          <a:lstStyle/>
          <a:p>
            <a:r>
              <a:rPr lang="fr-FR" dirty="0" smtClean="0"/>
              <a:t>Crop_image_pix2pix.py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54" y="852488"/>
            <a:ext cx="2424545" cy="177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54" y="865188"/>
            <a:ext cx="2424545" cy="177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54" y="852488"/>
            <a:ext cx="2424545" cy="177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54" y="2909888"/>
            <a:ext cx="2424545" cy="177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54" y="2909888"/>
            <a:ext cx="2424545" cy="177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54" y="2909888"/>
            <a:ext cx="2424545" cy="1778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54" y="4992688"/>
            <a:ext cx="2424545" cy="1778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54" y="4992688"/>
            <a:ext cx="2424545" cy="177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54" y="4979988"/>
            <a:ext cx="2424545" cy="177800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336800" y="1422400"/>
            <a:ext cx="83693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000001.Png           </a:t>
            </a:r>
            <a:r>
              <a:rPr lang="fr-FR" sz="2800" b="1" dirty="0" smtClean="0">
                <a:solidFill>
                  <a:srgbClr val="FF0000"/>
                </a:solidFill>
              </a:rPr>
              <a:t>000002.png            000003.png</a:t>
            </a:r>
          </a:p>
          <a:p>
            <a:endParaRPr lang="fr-FR" sz="2800" b="1" dirty="0">
              <a:solidFill>
                <a:srgbClr val="FF0000"/>
              </a:solidFill>
            </a:endParaRPr>
          </a:p>
          <a:p>
            <a:endParaRPr lang="fr-FR" sz="2800" b="1" dirty="0" smtClean="0">
              <a:solidFill>
                <a:srgbClr val="FF0000"/>
              </a:solidFill>
            </a:endParaRPr>
          </a:p>
          <a:p>
            <a:endParaRPr lang="fr-FR" sz="2800" b="1" dirty="0">
              <a:solidFill>
                <a:srgbClr val="FF0000"/>
              </a:solidFill>
            </a:endParaRPr>
          </a:p>
          <a:p>
            <a:endParaRPr lang="fr-FR" sz="2800" b="1" dirty="0" smtClean="0">
              <a:solidFill>
                <a:srgbClr val="FF0000"/>
              </a:solidFill>
            </a:endParaRPr>
          </a:p>
          <a:p>
            <a:r>
              <a:rPr lang="fr-FR" sz="2800" b="1" dirty="0" smtClean="0">
                <a:solidFill>
                  <a:srgbClr val="FF0000"/>
                </a:solidFill>
              </a:rPr>
              <a:t>000006.Png           000005.png              000004.png</a:t>
            </a:r>
          </a:p>
          <a:p>
            <a:endParaRPr lang="fr-FR" sz="2800" b="1" dirty="0" smtClean="0">
              <a:solidFill>
                <a:srgbClr val="FF0000"/>
              </a:solidFill>
            </a:endParaRPr>
          </a:p>
          <a:p>
            <a:endParaRPr lang="fr-FR" sz="2800" b="1" dirty="0" smtClean="0">
              <a:solidFill>
                <a:srgbClr val="FF0000"/>
              </a:solidFill>
            </a:endParaRPr>
          </a:p>
          <a:p>
            <a:endParaRPr lang="fr-FR" sz="2800" b="1" dirty="0" smtClean="0">
              <a:solidFill>
                <a:srgbClr val="FF0000"/>
              </a:solidFill>
            </a:endParaRPr>
          </a:p>
          <a:p>
            <a:endParaRPr lang="fr-FR" sz="2800" b="1" dirty="0">
              <a:solidFill>
                <a:srgbClr val="FF0000"/>
              </a:solidFill>
            </a:endParaRPr>
          </a:p>
          <a:p>
            <a:r>
              <a:rPr lang="fr-FR" sz="2800" b="1" dirty="0" smtClean="0">
                <a:solidFill>
                  <a:srgbClr val="FF0000"/>
                </a:solidFill>
              </a:rPr>
              <a:t>000007.Png           000008.png              000009.png</a:t>
            </a:r>
          </a:p>
          <a:p>
            <a:endParaRPr lang="fr-FR" sz="2800" b="1" dirty="0" smtClean="0">
              <a:solidFill>
                <a:srgbClr val="FF0000"/>
              </a:solidFill>
            </a:endParaRPr>
          </a:p>
          <a:p>
            <a:endParaRPr lang="fr-FR" sz="2800" b="1" dirty="0" smtClean="0">
              <a:solidFill>
                <a:srgbClr val="FF0000"/>
              </a:solidFill>
            </a:endParaRPr>
          </a:p>
          <a:p>
            <a:endParaRPr lang="fr-FR" sz="2800" b="1" dirty="0" smtClean="0">
              <a:solidFill>
                <a:srgbClr val="FF0000"/>
              </a:solidFill>
            </a:endParaRPr>
          </a:p>
          <a:p>
            <a:endParaRPr lang="fr-FR" sz="2800" b="1" dirty="0" smtClean="0">
              <a:solidFill>
                <a:srgbClr val="FF0000"/>
              </a:solidFill>
            </a:endParaRPr>
          </a:p>
          <a:p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89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90500" y="-1682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Reconstruct_image_pix2pix.py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54100" y="1019544"/>
            <a:ext cx="9867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Program design to </a:t>
            </a:r>
            <a:r>
              <a:rPr lang="fr-FR" dirty="0" err="1" smtClean="0"/>
              <a:t>reconstuct</a:t>
            </a:r>
            <a:r>
              <a:rPr lang="fr-FR" dirty="0" smtClean="0"/>
              <a:t> images </a:t>
            </a:r>
            <a:r>
              <a:rPr lang="fr-FR" dirty="0" err="1" smtClean="0"/>
              <a:t>initialy</a:t>
            </a:r>
            <a:r>
              <a:rPr lang="fr-FR" dirty="0" smtClean="0"/>
              <a:t> </a:t>
            </a:r>
            <a:r>
              <a:rPr lang="fr-FR" dirty="0" err="1" smtClean="0"/>
              <a:t>crop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crop_image_pix2pix.py.</a:t>
            </a:r>
          </a:p>
          <a:p>
            <a:endParaRPr lang="fr-FR" dirty="0" smtClean="0"/>
          </a:p>
          <a:p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specify</a:t>
            </a:r>
            <a:r>
              <a:rPr lang="fr-FR" dirty="0" smtClean="0"/>
              <a:t> 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The position x = [0,330,640] and y = [0,250,488] </a:t>
            </a:r>
            <a:r>
              <a:rPr lang="fr-FR" dirty="0" err="1" smtClean="0"/>
              <a:t>where</a:t>
            </a:r>
            <a:r>
              <a:rPr lang="fr-FR" dirty="0" smtClean="0"/>
              <a:t> the initial input image have been </a:t>
            </a:r>
            <a:r>
              <a:rPr lang="fr-FR" dirty="0" err="1" smtClean="0"/>
              <a:t>croped</a:t>
            </a:r>
            <a:r>
              <a:rPr lang="fr-F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The size of the input images (480x352 </a:t>
            </a:r>
            <a:r>
              <a:rPr lang="fr-FR" dirty="0" err="1" smtClean="0"/>
              <a:t>here</a:t>
            </a:r>
            <a:r>
              <a:rPr lang="fr-F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Number</a:t>
            </a:r>
            <a:r>
              <a:rPr lang="fr-FR" dirty="0" smtClean="0"/>
              <a:t> of images to </a:t>
            </a:r>
            <a:r>
              <a:rPr lang="fr-FR" dirty="0" err="1" smtClean="0"/>
              <a:t>reconstruct</a:t>
            </a:r>
            <a:r>
              <a:rPr lang="fr-FR" dirty="0" smtClean="0"/>
              <a:t> and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sub</a:t>
            </a:r>
            <a:r>
              <a:rPr lang="fr-FR" dirty="0" smtClean="0"/>
              <a:t>-images to use to </a:t>
            </a:r>
            <a:r>
              <a:rPr lang="fr-FR" dirty="0" err="1" smtClean="0"/>
              <a:t>reconstruct</a:t>
            </a:r>
            <a:r>
              <a:rPr lang="fr-FR" dirty="0" smtClean="0"/>
              <a:t> one image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The </a:t>
            </a:r>
            <a:r>
              <a:rPr lang="en-US" dirty="0" smtClean="0"/>
              <a:t>pixel </a:t>
            </a:r>
            <a:r>
              <a:rPr lang="en-US" dirty="0"/>
              <a:t>band width where to apply the smoothing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2994243"/>
            <a:ext cx="1244599" cy="91270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994243"/>
            <a:ext cx="1244599" cy="91270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2994243"/>
            <a:ext cx="1244599" cy="9127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4151637"/>
            <a:ext cx="1244599" cy="91270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4138937"/>
            <a:ext cx="1244599" cy="91270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4151637"/>
            <a:ext cx="1244599" cy="91270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5321731"/>
            <a:ext cx="1244599" cy="91270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5309031"/>
            <a:ext cx="1244599" cy="91270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5309031"/>
            <a:ext cx="1244599" cy="91270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050869"/>
            <a:ext cx="4318000" cy="3238500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 flipV="1">
            <a:off x="5181600" y="4595290"/>
            <a:ext cx="123190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982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159</Words>
  <Application>Microsoft Office PowerPoint</Application>
  <PresentationFormat>Grand écran</PresentationFormat>
  <Paragraphs>33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Crop_image_pix2pix.py</vt:lpstr>
      <vt:lpstr>Crop_image_pix2pix.py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samy idelcadi</dc:creator>
  <cp:lastModifiedBy>samy idelcadi</cp:lastModifiedBy>
  <cp:revision>6</cp:revision>
  <dcterms:created xsi:type="dcterms:W3CDTF">2021-04-01T09:56:53Z</dcterms:created>
  <dcterms:modified xsi:type="dcterms:W3CDTF">2021-04-01T10:22:55Z</dcterms:modified>
</cp:coreProperties>
</file>